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FC83-4A9B-4EC1-BAA5-6C782681FB66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F0529-6873-4C2D-B4D8-4B4DF21CB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574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4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19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33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0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26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63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64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8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63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3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417A-ADBA-461F-B69D-0DD63B78FA9F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3DAD9-4086-4549-A786-7625B7BCAE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8208912" cy="2592288"/>
          </a:xfrm>
        </p:spPr>
        <p:txBody>
          <a:bodyPr>
            <a:normAutofit/>
          </a:bodyPr>
          <a:lstStyle/>
          <a:p>
            <a:r>
              <a:rPr lang="cs-CZ" sz="4000" dirty="0"/>
              <a:t> Zdeňka </a:t>
            </a:r>
            <a:r>
              <a:rPr lang="cs-CZ" sz="4000" dirty="0" smtClean="0"/>
              <a:t>Kuviková,</a:t>
            </a:r>
            <a:r>
              <a:rPr lang="cs-CZ" sz="4000" dirty="0"/>
              <a:t> Agáta </a:t>
            </a:r>
            <a:r>
              <a:rPr lang="cs-CZ" sz="4000" dirty="0" smtClean="0"/>
              <a:t>Zajíčková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b="1" dirty="0" smtClean="0"/>
              <a:t>FOKUS </a:t>
            </a:r>
            <a:r>
              <a:rPr lang="cs-CZ" b="1" dirty="0"/>
              <a:t>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560840" cy="36004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Od </a:t>
            </a:r>
            <a:r>
              <a:rPr lang="cs-CZ" sz="4400" b="1" dirty="0">
                <a:solidFill>
                  <a:schemeClr val="tx1"/>
                </a:solidFill>
              </a:rPr>
              <a:t>ne-moci k sebe-zmocnění </a:t>
            </a:r>
            <a:endParaRPr lang="cs-CZ" sz="4400" b="1" dirty="0" smtClean="0">
              <a:solidFill>
                <a:schemeClr val="tx1"/>
              </a:solidFill>
            </a:endParaRPr>
          </a:p>
          <a:p>
            <a:r>
              <a:rPr lang="cs-CZ" sz="3600" dirty="0" smtClean="0">
                <a:solidFill>
                  <a:schemeClr val="tx1"/>
                </a:solidFill>
              </a:rPr>
              <a:t>Konference </a:t>
            </a:r>
            <a:r>
              <a:rPr lang="cs-CZ" sz="3600" dirty="0">
                <a:solidFill>
                  <a:schemeClr val="tx1"/>
                </a:solidFill>
              </a:rPr>
              <a:t>Na vlastní kůži</a:t>
            </a:r>
          </a:p>
          <a:p>
            <a:r>
              <a:rPr lang="cs-CZ" sz="3600" dirty="0">
                <a:solidFill>
                  <a:schemeClr val="tx1"/>
                </a:solidFill>
              </a:rPr>
              <a:t>19. 4. 2016</a:t>
            </a:r>
          </a:p>
          <a:p>
            <a:r>
              <a:rPr lang="cs-CZ" sz="3600" dirty="0">
                <a:solidFill>
                  <a:schemeClr val="tx1"/>
                </a:solidFill>
              </a:rPr>
              <a:t>Hotel Olšanka, Praha 3</a:t>
            </a:r>
          </a:p>
          <a:p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6" y="5157192"/>
            <a:ext cx="1077637" cy="835328"/>
          </a:xfrm>
          <a:prstGeom prst="rect">
            <a:avLst/>
          </a:prstGeom>
          <a:noFill/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15023"/>
            <a:ext cx="144016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6" y="620688"/>
            <a:ext cx="6712898" cy="624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124744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FOKUS ČR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281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1672" y="188640"/>
            <a:ext cx="2804325" cy="3337046"/>
          </a:xfrm>
        </p:spPr>
        <p:txBody>
          <a:bodyPr>
            <a:noAutofit/>
          </a:bodyPr>
          <a:lstStyle/>
          <a:p>
            <a:r>
              <a:rPr lang="cs-CZ" sz="3600" dirty="0" smtClean="0"/>
              <a:t>Prostor pro vyjadřování se v kampaních, komentáře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486939" cy="319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200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Zdena\AppData\Local\Microsoft\Windows\Temporary Internet Files\Content.Outlook\YFDPJ5P2\paralelni-zivoty-ma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3" y="4077072"/>
            <a:ext cx="389451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8727"/>
            <a:ext cx="5112567" cy="457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9912" y="404664"/>
            <a:ext cx="4906888" cy="2160240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707904" y="404664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/>
              <a:t>Podpora informovanosti - rozumět vlastnímu zdraví patří mezi základní životní kompetence každého člověka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263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8364" y="318654"/>
            <a:ext cx="3614076" cy="2894322"/>
          </a:xfrm>
        </p:spPr>
        <p:txBody>
          <a:bodyPr>
            <a:noAutofit/>
          </a:bodyPr>
          <a:lstStyle/>
          <a:p>
            <a:r>
              <a:rPr lang="cs-CZ" dirty="0" smtClean="0"/>
              <a:t>Příležitost diskutovat s  experty  ze zahraničí  </a:t>
            </a: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" y="31894"/>
            <a:ext cx="4288368" cy="40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Zdena\AppData\Local\Microsoft\Windows\Temporary Internet Files\Content.Outlook\YFDPJ5P2\P2253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86" y="3573016"/>
            <a:ext cx="4828028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" y="4293096"/>
            <a:ext cx="42608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7844"/>
            <a:ext cx="3792537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50" y="2835285"/>
            <a:ext cx="3200734" cy="113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4824536" cy="2664296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+mn-lt"/>
              </a:rPr>
              <a:t>Podpora při zapojování do služeb péče o lidi s duševním onemocněním </a:t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- peer programy</a:t>
            </a:r>
            <a:br>
              <a:rPr lang="cs-CZ" sz="3600" dirty="0" smtClean="0">
                <a:latin typeface="+mn-lt"/>
              </a:rPr>
            </a:br>
            <a:r>
              <a:rPr lang="cs-CZ" sz="3600" dirty="0" smtClean="0">
                <a:latin typeface="+mn-lt"/>
              </a:rPr>
              <a:t>- svépomoc</a:t>
            </a:r>
            <a:endParaRPr lang="cs-CZ" sz="36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000">
            <a:off x="273398" y="586617"/>
            <a:ext cx="2787709" cy="372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097">
            <a:off x="6935134" y="2969550"/>
            <a:ext cx="21431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 rot="18883943">
            <a:off x="63005" y="5007752"/>
            <a:ext cx="3167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MYKLUB Liberec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01" y="4165246"/>
            <a:ext cx="2572193" cy="2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758">
            <a:off x="6101324" y="4194742"/>
            <a:ext cx="1695354" cy="22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66</Words>
  <Application>Microsoft Office PowerPoint</Application>
  <PresentationFormat>Předvádění na obrazovce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 Zdeňka Kuviková, Agáta Zajíčková FOKUS ČR </vt:lpstr>
      <vt:lpstr>FOKUS ČR</vt:lpstr>
      <vt:lpstr>Prostor pro vyjadřování se v kampaních, komentáře </vt:lpstr>
      <vt:lpstr> </vt:lpstr>
      <vt:lpstr>Příležitost diskutovat s  experty  ze zahraničí  </vt:lpstr>
      <vt:lpstr>Podpora při zapojování do služeb péče o lidi s duševním onemocněním  - peer programy - svépomoc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Zdena</dc:creator>
  <cp:lastModifiedBy>Terezie Hradilková</cp:lastModifiedBy>
  <cp:revision>27</cp:revision>
  <cp:lastPrinted>2016-04-18T13:55:17Z</cp:lastPrinted>
  <dcterms:created xsi:type="dcterms:W3CDTF">2016-04-14T07:43:04Z</dcterms:created>
  <dcterms:modified xsi:type="dcterms:W3CDTF">2016-04-18T14:24:21Z</dcterms:modified>
</cp:coreProperties>
</file>