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0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2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7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1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6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9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2967-6FC9-41E6-9B04-6FA5DA597B5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ED34-0F81-40BD-8A41-BC79EE25678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628801"/>
            <a:ext cx="7632848" cy="16561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cs-CZ" dirty="0" smtClean="0"/>
              <a:t>Moje cesta z ústavu do života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056784" cy="2497832"/>
          </a:xfrm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7030A0"/>
                </a:solidFill>
              </a:rPr>
              <a:t>Jana Bednářová </a:t>
            </a:r>
            <a:endParaRPr lang="cs-CZ" sz="4000" b="1" dirty="0" smtClean="0">
              <a:solidFill>
                <a:srgbClr val="7030A0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Konference </a:t>
            </a:r>
            <a:r>
              <a:rPr lang="cs-CZ" sz="2800" dirty="0" smtClean="0">
                <a:solidFill>
                  <a:schemeClr val="tx1"/>
                </a:solidFill>
              </a:rPr>
              <a:t>Na vlastní kůži 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19.4. 2016, Praha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68217"/>
            <a:ext cx="1079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38054"/>
            <a:ext cx="1438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7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IMG_1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98" y="3645024"/>
            <a:ext cx="4111380" cy="28529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ek 8" descr="IMG_1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24" y="-48538"/>
            <a:ext cx="3672408" cy="39732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Zástupný symbol pro obrázek 6" descr="IMG_1107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528" y="3257600"/>
            <a:ext cx="5011775" cy="3535967"/>
          </a:xfrm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2" y="188640"/>
            <a:ext cx="503650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28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</Words>
  <Application>Microsoft Office PowerPoint</Application>
  <PresentationFormat>Předvádění na obrazovce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4" baseType="lpstr">
      <vt:lpstr>Motiv sady Office</vt:lpstr>
      <vt:lpstr>1_Motiv sady Office</vt:lpstr>
      <vt:lpstr>Moje cesta z ústavu do života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Nezavrhujme psychoterapii při léčbě psychóz!</dc:title>
  <dc:creator>thradilkova</dc:creator>
  <cp:lastModifiedBy>Terezie Hradilková</cp:lastModifiedBy>
  <cp:revision>7</cp:revision>
  <dcterms:created xsi:type="dcterms:W3CDTF">2016-03-21T15:06:14Z</dcterms:created>
  <dcterms:modified xsi:type="dcterms:W3CDTF">2016-04-18T17:49:43Z</dcterms:modified>
</cp:coreProperties>
</file>