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3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18.4.2016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628801"/>
            <a:ext cx="7632848" cy="1656183"/>
          </a:xfrm>
        </p:spPr>
        <p:txBody>
          <a:bodyPr/>
          <a:lstStyle/>
          <a:p>
            <a:r>
              <a:rPr lang="cs-CZ" dirty="0" smtClean="0"/>
              <a:t>Nezavrhujme psychoterapii při léčbě psychóz!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15616" y="3356992"/>
            <a:ext cx="6912768" cy="2281808"/>
          </a:xfrm>
        </p:spPr>
        <p:txBody>
          <a:bodyPr>
            <a:normAutofit lnSpcReduction="10000"/>
          </a:bodyPr>
          <a:lstStyle/>
          <a:p>
            <a:r>
              <a:rPr lang="cs-CZ" sz="4000" b="1" dirty="0" smtClean="0">
                <a:solidFill>
                  <a:srgbClr val="00B050"/>
                </a:solidFill>
              </a:rPr>
              <a:t>Petr </a:t>
            </a:r>
            <a:r>
              <a:rPr lang="cs-CZ" sz="4000" b="1" dirty="0" smtClean="0">
                <a:solidFill>
                  <a:srgbClr val="00B050"/>
                </a:solidFill>
              </a:rPr>
              <a:t>Salamon</a:t>
            </a:r>
          </a:p>
          <a:p>
            <a:r>
              <a:rPr lang="cs-CZ" sz="4000" b="1" dirty="0" smtClean="0">
                <a:solidFill>
                  <a:srgbClr val="00B050"/>
                </a:solidFill>
              </a:rPr>
              <a:t> </a:t>
            </a:r>
            <a:endParaRPr lang="cs-CZ" sz="4000" b="1" dirty="0" smtClean="0">
              <a:solidFill>
                <a:srgbClr val="00B050"/>
              </a:solidFill>
            </a:endParaRPr>
          </a:p>
          <a:p>
            <a:r>
              <a:rPr lang="cs-CZ" sz="2800" dirty="0" smtClean="0">
                <a:solidFill>
                  <a:schemeClr val="tx1"/>
                </a:solidFill>
              </a:rPr>
              <a:t>Konference Na vlastní kůži </a:t>
            </a:r>
          </a:p>
          <a:p>
            <a:r>
              <a:rPr lang="cs-CZ" sz="2800" dirty="0" smtClean="0">
                <a:solidFill>
                  <a:schemeClr val="tx1"/>
                </a:solidFill>
              </a:rPr>
              <a:t>19.4. 2016, Praha</a:t>
            </a:r>
            <a:endParaRPr lang="cs-CZ" sz="28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668217"/>
            <a:ext cx="107950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705428"/>
            <a:ext cx="14382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2176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Nezavrhujme psychoterapii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Nedocenění psychoterapie dnes (vyhrává medikace)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Důvody proč hájím psychoterapii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Moje dobré zkušenosti s psychoterapií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Jak to může prakticky fungovat i bez hospitalizace?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Co mne inspiruje?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Proč je to tak těžké prosadit, vrátit se k psychoterapii ? 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 Česku to mohou být CDZ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7271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68</Words>
  <Application>Microsoft Office PowerPoint</Application>
  <PresentationFormat>Předvádění na obrazovce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Nezavrhujme psychoterapii při léčbě psychóz! </vt:lpstr>
      <vt:lpstr>Nezavrhujme psychoterapii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Nezavrhujme psychoterapii při léčbě psychóz!</dc:title>
  <dc:creator>thradilkova</dc:creator>
  <cp:lastModifiedBy>Terezie Hradilková</cp:lastModifiedBy>
  <cp:revision>5</cp:revision>
  <dcterms:created xsi:type="dcterms:W3CDTF">2016-03-21T15:06:14Z</dcterms:created>
  <dcterms:modified xsi:type="dcterms:W3CDTF">2016-04-18T17:33:46Z</dcterms:modified>
</cp:coreProperties>
</file>