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>
      <p:cViewPr>
        <p:scale>
          <a:sx n="60" d="100"/>
          <a:sy n="60" d="100"/>
        </p:scale>
        <p:origin x="-126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5EC5-7195-4455-B24E-0392568D32FD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1871-6E06-4B82-97E0-7733657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50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5EC5-7195-4455-B24E-0392568D32FD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1871-6E06-4B82-97E0-7733657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37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5EC5-7195-4455-B24E-0392568D32FD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1871-6E06-4B82-97E0-7733657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32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5EC5-7195-4455-B24E-0392568D32FD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1871-6E06-4B82-97E0-7733657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59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5EC5-7195-4455-B24E-0392568D32FD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1871-6E06-4B82-97E0-7733657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15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5EC5-7195-4455-B24E-0392568D32FD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1871-6E06-4B82-97E0-7733657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38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5EC5-7195-4455-B24E-0392568D32FD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1871-6E06-4B82-97E0-7733657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4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5EC5-7195-4455-B24E-0392568D32FD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1871-6E06-4B82-97E0-7733657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84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5EC5-7195-4455-B24E-0392568D32FD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1871-6E06-4B82-97E0-7733657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05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5EC5-7195-4455-B24E-0392568D32FD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1871-6E06-4B82-97E0-7733657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21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5EC5-7195-4455-B24E-0392568D32FD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1871-6E06-4B82-97E0-7733657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32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45EC5-7195-4455-B24E-0392568D32FD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81871-6E06-4B82-97E0-7733657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60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psychiatrie.cz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22888" y="433954"/>
            <a:ext cx="10027404" cy="3076010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Daniel Černík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3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ambasador </a:t>
            </a:r>
            <a:r>
              <a:rPr lang="pl-PL" sz="33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a </a:t>
            </a:r>
            <a:br>
              <a:rPr lang="pl-PL" sz="33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l-PL" sz="33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člen dvou pracovních skupin </a:t>
            </a:r>
            <a:br>
              <a:rPr lang="pl-PL" sz="33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l-PL" sz="330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reformy psychiatrie </a:t>
            </a:r>
            <a:r>
              <a:rPr lang="pl-PL" sz="33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za pacienty</a:t>
            </a:r>
            <a:endParaRPr lang="cs-CZ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7321" y="4184542"/>
            <a:ext cx="9593451" cy="210777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cs-CZ" sz="3600" dirty="0">
                <a:solidFill>
                  <a:prstClr val="black"/>
                </a:solidFill>
              </a:rPr>
              <a:t>Konference Na vlastní kůži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cs-CZ" sz="3600" dirty="0">
                <a:solidFill>
                  <a:prstClr val="black"/>
                </a:solidFill>
              </a:rPr>
              <a:t>19. 4. 2016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cs-CZ" sz="3600" dirty="0">
                <a:solidFill>
                  <a:prstClr val="black"/>
                </a:solidFill>
              </a:rPr>
              <a:t>Hotel Olšanka, Praha 3</a:t>
            </a:r>
          </a:p>
          <a:p>
            <a:endParaRPr lang="cs-CZ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763" y="5269344"/>
            <a:ext cx="10795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996" y="5254263"/>
            <a:ext cx="1438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511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Sem vložit fotku z Ministerstva zdravotnictví z Reformy.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12179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6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>
          <a:xfrm>
            <a:off x="619933" y="1611825"/>
            <a:ext cx="10733868" cy="42000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4000" dirty="0" smtClean="0"/>
              <a:t>   Co </a:t>
            </a:r>
            <a:r>
              <a:rPr lang="cs-CZ" sz="4000" dirty="0"/>
              <a:t>je Reforma</a:t>
            </a:r>
            <a:r>
              <a:rPr lang="cs-CZ" sz="40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/>
              <a:t>   Komu je Reforma </a:t>
            </a:r>
            <a:r>
              <a:rPr lang="cs-CZ" sz="4000" dirty="0"/>
              <a:t>určena</a:t>
            </a:r>
            <a:r>
              <a:rPr lang="cs-CZ" sz="4000" dirty="0" smtClean="0"/>
              <a:t>?</a:t>
            </a:r>
            <a:endParaRPr lang="cs-CZ" sz="4000" dirty="0"/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/>
              <a:t>   Jsem </a:t>
            </a:r>
            <a:r>
              <a:rPr lang="cs-CZ" sz="4000" dirty="0"/>
              <a:t>členem pracovní skupiny při MZ ČR.</a:t>
            </a:r>
            <a:endParaRPr lang="cs-CZ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/>
              <a:t>   8 + 1 „Velká" pracovní skupina, jak to funguje?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/>
              <a:t>   Čeho se zatím dosáhlo?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 smtClean="0"/>
              <a:t>   Jak se můžete zapojit do reformy?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73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15" y="1258622"/>
            <a:ext cx="6607485" cy="559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47972" y="1394847"/>
            <a:ext cx="467754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Pracovní skupiny pro reformu psychiatrie:</a:t>
            </a:r>
          </a:p>
          <a:p>
            <a:endParaRPr lang="cs-CZ" sz="1000" dirty="0"/>
          </a:p>
          <a:p>
            <a:r>
              <a:rPr lang="cs-CZ" sz="2400" dirty="0" smtClean="0"/>
              <a:t>Zadavatelem Strategie </a:t>
            </a:r>
            <a:r>
              <a:rPr lang="cs-CZ" sz="2400" dirty="0"/>
              <a:t>reformy psychiatrické péče </a:t>
            </a:r>
            <a:r>
              <a:rPr lang="cs-CZ" sz="2400" dirty="0" smtClean="0"/>
              <a:t>je </a:t>
            </a:r>
            <a:r>
              <a:rPr lang="cs-CZ" sz="2400" dirty="0"/>
              <a:t>ministr zdravotnictví ČR,</a:t>
            </a:r>
          </a:p>
          <a:p>
            <a:r>
              <a:rPr lang="cs-CZ" sz="2400" dirty="0"/>
              <a:t>MUDr. </a:t>
            </a:r>
            <a:r>
              <a:rPr lang="cs-CZ" sz="2400" b="1" dirty="0"/>
              <a:t>Svatopluk </a:t>
            </a:r>
            <a:r>
              <a:rPr lang="cs-CZ" sz="2400" b="1" dirty="0" smtClean="0"/>
              <a:t>Němeček</a:t>
            </a:r>
          </a:p>
          <a:p>
            <a:endParaRPr lang="cs-CZ" sz="1000" dirty="0"/>
          </a:p>
          <a:p>
            <a:r>
              <a:rPr lang="cs-CZ" sz="2400" dirty="0" smtClean="0"/>
              <a:t>předsedkyní </a:t>
            </a:r>
            <a:r>
              <a:rPr lang="cs-CZ" sz="2400" dirty="0"/>
              <a:t>Řídícího výboru </a:t>
            </a:r>
            <a:r>
              <a:rPr lang="cs-CZ" sz="2400" dirty="0" smtClean="0"/>
              <a:t>je </a:t>
            </a:r>
            <a:r>
              <a:rPr lang="cs-CZ" sz="2400" dirty="0"/>
              <a:t>náměstkyně </a:t>
            </a:r>
            <a:r>
              <a:rPr lang="cs-CZ" sz="2400" dirty="0" smtClean="0"/>
              <a:t>MZ ČR, </a:t>
            </a:r>
          </a:p>
          <a:p>
            <a:r>
              <a:rPr lang="cs-CZ" sz="2400" dirty="0" smtClean="0"/>
              <a:t>Mgr</a:t>
            </a:r>
            <a:r>
              <a:rPr lang="cs-CZ" sz="2400" dirty="0"/>
              <a:t>. </a:t>
            </a:r>
            <a:r>
              <a:rPr lang="cs-CZ" sz="2400" b="1" dirty="0" smtClean="0"/>
              <a:t>Lenka</a:t>
            </a:r>
            <a:r>
              <a:rPr lang="cs-CZ" sz="2400" dirty="0" smtClean="0"/>
              <a:t> </a:t>
            </a:r>
            <a:r>
              <a:rPr lang="cs-CZ" sz="2400" b="1" dirty="0"/>
              <a:t>Ptáčková </a:t>
            </a:r>
            <a:r>
              <a:rPr lang="cs-CZ" sz="2400" b="1" dirty="0" smtClean="0"/>
              <a:t>Melicharová</a:t>
            </a:r>
          </a:p>
          <a:p>
            <a:endParaRPr lang="cs-CZ" sz="1000" dirty="0"/>
          </a:p>
          <a:p>
            <a:r>
              <a:rPr lang="cs-CZ" sz="2400" dirty="0" smtClean="0"/>
              <a:t>koordinátorem </a:t>
            </a:r>
            <a:r>
              <a:rPr lang="cs-CZ" sz="2400" dirty="0"/>
              <a:t>Strategie </a:t>
            </a:r>
            <a:r>
              <a:rPr lang="cs-CZ" sz="2400" dirty="0" smtClean="0"/>
              <a:t>je </a:t>
            </a:r>
          </a:p>
          <a:p>
            <a:r>
              <a:rPr lang="cs-CZ" sz="2400" dirty="0" smtClean="0"/>
              <a:t>Ing</a:t>
            </a:r>
            <a:r>
              <a:rPr lang="cs-CZ" sz="2400" dirty="0"/>
              <a:t>. </a:t>
            </a:r>
            <a:r>
              <a:rPr lang="cs-CZ" sz="2400" b="1" dirty="0"/>
              <a:t>Martin </a:t>
            </a:r>
            <a:r>
              <a:rPr lang="cs-CZ" sz="2400" b="1" dirty="0" smtClean="0"/>
              <a:t>Doležal</a:t>
            </a:r>
            <a:r>
              <a:rPr lang="cs-CZ" sz="2400" dirty="0" smtClean="0"/>
              <a:t>, </a:t>
            </a:r>
          </a:p>
          <a:p>
            <a:r>
              <a:rPr lang="cs-CZ" sz="2400" dirty="0" smtClean="0"/>
              <a:t>odbor </a:t>
            </a:r>
            <a:r>
              <a:rPr lang="cs-CZ" sz="2400" dirty="0"/>
              <a:t>koncepcí a strategií </a:t>
            </a:r>
            <a:r>
              <a:rPr lang="cs-CZ" sz="2400" dirty="0" smtClean="0"/>
              <a:t> MZ ČR</a:t>
            </a:r>
          </a:p>
          <a:p>
            <a:pPr algn="ctr"/>
            <a:r>
              <a:rPr lang="cs-CZ" sz="2400" dirty="0" smtClean="0">
                <a:hlinkClick r:id="rId3"/>
              </a:rPr>
              <a:t>www.reformapsychiatrie.cz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02242" y="309966"/>
            <a:ext cx="781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4000" dirty="0" smtClean="0">
                <a:solidFill>
                  <a:schemeClr val="accent6">
                    <a:lumMod val="75000"/>
                  </a:schemeClr>
                </a:solidFill>
              </a:rPr>
              <a:t>REFORMA PÉČE O DUŠEVNÍ ZDRAVÍ </a:t>
            </a:r>
            <a:endParaRPr lang="cs-CZ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247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126</Words>
  <Application>Microsoft Office PowerPoint</Application>
  <PresentationFormat>Vlastní</PresentationFormat>
  <Paragraphs>24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Office</vt:lpstr>
      <vt:lpstr>Daniel Černík ambasador a  člen dvou pracovních skupin  reformy psychiatrie za pacienty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Kolumbus</dc:creator>
  <cp:lastModifiedBy>Terezie Hradilková</cp:lastModifiedBy>
  <cp:revision>12</cp:revision>
  <dcterms:created xsi:type="dcterms:W3CDTF">2016-03-21T06:37:59Z</dcterms:created>
  <dcterms:modified xsi:type="dcterms:W3CDTF">2016-04-18T17:01:58Z</dcterms:modified>
</cp:coreProperties>
</file>